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6"/>
  </p:notesMasterIdLst>
  <p:sldIdLst>
    <p:sldId id="356" r:id="rId2"/>
    <p:sldId id="367" r:id="rId3"/>
    <p:sldId id="369" r:id="rId4"/>
    <p:sldId id="36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B527479-BDF5-415C-9F69-4675738BA6CB}">
          <p14:sldIdLst>
            <p14:sldId id="356"/>
            <p14:sldId id="367"/>
            <p14:sldId id="369"/>
            <p14:sldId id="368"/>
          </p14:sldIdLst>
        </p14:section>
        <p14:section name="Untitled Section" id="{12A6A5AC-7680-4C2A-8B64-1D8C91D79AC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48" autoAdjust="0"/>
    <p:restoredTop sz="94280" autoAdjust="0"/>
  </p:normalViewPr>
  <p:slideViewPr>
    <p:cSldViewPr snapToGrid="0">
      <p:cViewPr varScale="1">
        <p:scale>
          <a:sx n="72" d="100"/>
          <a:sy n="72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1C555-29AC-4B11-9AE0-14A8DE6EED6C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E923B-0AD0-4AC3-8C44-D3263DE5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58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1A1C-B3A8-4D09-800E-86DE3D039FB0}" type="datetime1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Juraj Švarc, eBIZ Corp s.r.o., 0902/957002 pre potreby AVS-RVC,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936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37DC2-4B77-439E-9C6F-F2628FC02AAE}" type="datetime1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Juraj Švarc, eBIZ Corp s.r.o., 0902/957002 pre potreby AVS-RVC,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9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E60AC-01C6-44B3-905E-B87BCCB7F267}" type="datetime1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Juraj Švarc, eBIZ Corp s.r.o., 0902/957002 pre potreby AVS-RVC,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640CB-471E-4111-B31D-056D1EAF8C20}" type="datetime1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Juraj Švarc, eBIZ Corp s.r.o., 0902/957002 pre potreby AVS-RVC,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3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4D36E-7E3F-4F6C-915D-FFC7BCD2AF1C}" type="datetime1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Juraj Švarc, eBIZ Corp s.r.o., 0902/957002 pre potreby AVS-RVC,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27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C7E4-8D24-4AD3-B297-1D0567B3773B}" type="datetime1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Juraj Švarc, eBIZ Corp s.r.o., 0902/957002 pre potreby AVS-RVC,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3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BCAE8-EFC1-493E-B85B-37274F14CA86}" type="datetime1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Juraj Švarc, eBIZ Corp s.r.o., 0902/957002 pre potreby AVS-RVC, 2017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7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4F55C-5465-4D18-A51C-F98254F815FE}" type="datetime1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Juraj Švarc, eBIZ Corp s.r.o., 0902/957002 pre potreby AVS-RVC,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3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BB9C-311A-4D4A-B21D-1A6B4829BA8F}" type="datetime1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Juraj Švarc, eBIZ Corp s.r.o., 0902/957002 pre potreby AVS-RVC, 2017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8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30CED55-6D22-419C-8273-5F3424CB0460}" type="datetime1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Juraj Švarc, eBIZ Corp s.r.o., 0902/957002 pre potreby AVS-RVC,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33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88F2-ECB8-4C51-96BB-AE3216076F35}" type="datetime1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Juraj Švarc, eBIZ Corp s.r.o., 0902/957002 pre potreby AVS-RVC,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29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B4CFFF7-3669-496C-B926-9119D185AEBC}" type="datetime1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Juraj Švarc, eBIZ Corp s.r.o., 0902/957002 pre potreby AVS-RVC,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FE1600A-DB3D-41E9-AE29-82B27B48AEA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10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in.s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200" dirty="0">
                <a:solidFill>
                  <a:schemeClr val="accent1">
                    <a:lumMod val="75000"/>
                  </a:schemeClr>
                </a:solidFill>
              </a:rPr>
              <a:t>Krízový štáb OÚ Nitra </a:t>
            </a:r>
            <a:br>
              <a:rPr lang="sk-SK"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sk-SK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073" y="1837025"/>
            <a:ext cx="7543801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KŠ pondelok 14. 03. 2022 o 11:30 OÚ NR</a:t>
            </a:r>
          </a:p>
          <a:p>
            <a:pPr marL="0" indent="0">
              <a:buNone/>
            </a:pP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b="1" dirty="0"/>
              <a:t>KŠ OÚ NR – účasť</a:t>
            </a:r>
            <a:r>
              <a:rPr lang="sk-SK" dirty="0"/>
              <a:t>: OÚ NR, NSK, Mesto Nitra, OS SR, odd. poriadkovej polície PZ SR, HaZZ, RUVZ NR, </a:t>
            </a:r>
            <a:r>
              <a:rPr lang="sk-SK" dirty="0" err="1"/>
              <a:t>UPSVaR</a:t>
            </a:r>
            <a:r>
              <a:rPr lang="sk-SK" dirty="0"/>
              <a:t> NR, Červený kríž, NRZ ZMOS</a:t>
            </a:r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Účasť za NRZ ZMOS – Ing. Róbert Balkó, Mgr. Juraj Švarc</a:t>
            </a:r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2000" b="1" dirty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58788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200" dirty="0">
                <a:solidFill>
                  <a:schemeClr val="accent1">
                    <a:lumMod val="75000"/>
                  </a:schemeClr>
                </a:solidFill>
              </a:rPr>
              <a:t>KŠ - zhrnutie</a:t>
            </a:r>
            <a:endParaRPr lang="sk-SK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073" y="1876781"/>
            <a:ext cx="7934362" cy="4285479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NSK: 	- 12. 3. stretnutie s premiérom, kde boli tlmočené požiadavky, </a:t>
            </a:r>
            <a:br>
              <a:rPr lang="sk-SK" dirty="0"/>
            </a:br>
            <a:r>
              <a:rPr lang="sk-SK" dirty="0"/>
              <a:t>	- navrhuje manuál pre obce, </a:t>
            </a:r>
            <a:br>
              <a:rPr lang="sk-SK" dirty="0"/>
            </a:br>
            <a:r>
              <a:rPr lang="sk-SK" dirty="0"/>
              <a:t>	- disponuje voľnými kapacitami, ktoré opakovane ponúka (Topoľčany SPŠ Veterinárna NR)</a:t>
            </a:r>
            <a:br>
              <a:rPr lang="sk-SK" dirty="0"/>
            </a:br>
            <a:r>
              <a:rPr lang="sk-SK" dirty="0"/>
              <a:t>	- lekár NSK by ocenil zoznam utečencov, aby mohol zabezpečiť lekárov v jednotlivých 	obvodoch;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Mesto NR: </a:t>
            </a:r>
            <a:br>
              <a:rPr lang="sk-SK" dirty="0"/>
            </a:br>
            <a:r>
              <a:rPr lang="sk-SK" dirty="0"/>
              <a:t>	- problém s kapacitami UB, žiada o kontakt na NSK a možnosť ubytovávať v kapacitách NSK,</a:t>
            </a:r>
            <a:br>
              <a:rPr lang="sk-SK" dirty="0"/>
            </a:br>
            <a:r>
              <a:rPr lang="sk-SK" dirty="0"/>
              <a:t>	- upozorňuje, že utečenec nemá bežne vyžadované doklady</a:t>
            </a:r>
            <a:br>
              <a:rPr lang="sk-SK" dirty="0"/>
            </a:br>
            <a:r>
              <a:rPr lang="sk-SK" dirty="0"/>
              <a:t>	- strava – navrhuje zabezpečiť utečencom stravné poukážky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HaZZ:</a:t>
            </a:r>
            <a:br>
              <a:rPr lang="sk-SK" dirty="0"/>
            </a:br>
            <a:r>
              <a:rPr lang="sk-SK" dirty="0"/>
              <a:t> 	- veľkokapacitné pracovisko UHCP na AX v príprave, predpoklad, že vybaví 1.000 	utečencov/deň</a:t>
            </a:r>
            <a:br>
              <a:rPr lang="sk-SK" dirty="0"/>
            </a:br>
            <a:r>
              <a:rPr lang="sk-SK" dirty="0"/>
              <a:t>	- aktuálne prichádza do NR kraja cca 200 ľudí/deň, čo je menej v porovnaní s TT a BA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dirty="0" err="1"/>
              <a:t>UPSVaR</a:t>
            </a:r>
            <a:r>
              <a:rPr lang="sk-SK" dirty="0"/>
              <a:t>:</a:t>
            </a:r>
            <a:br>
              <a:rPr lang="sk-SK" dirty="0"/>
            </a:br>
            <a:r>
              <a:rPr lang="sk-SK" dirty="0"/>
              <a:t>	- pripravený </a:t>
            </a:r>
            <a:r>
              <a:rPr lang="sk-SK" dirty="0" err="1"/>
              <a:t>infolist</a:t>
            </a:r>
            <a:r>
              <a:rPr lang="sk-SK" dirty="0"/>
              <a:t> + tlačivá pre obce</a:t>
            </a:r>
            <a:br>
              <a:rPr lang="sk-SK" dirty="0"/>
            </a:br>
            <a:r>
              <a:rPr lang="sk-SK" dirty="0"/>
              <a:t>	- Jaguár pripravuje leták v UA jazyku s ponukou zamestnania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OU NR:</a:t>
            </a:r>
            <a:br>
              <a:rPr lang="sk-SK" dirty="0"/>
            </a:br>
            <a:r>
              <a:rPr lang="sk-SK" dirty="0"/>
              <a:t>	- je potrebné v každom okrese vyčleniť 50 pohotovostných lôžok, v prípade naplnenia mať 	pripravené ďalšie,</a:t>
            </a:r>
            <a:br>
              <a:rPr lang="sk-SK" dirty="0"/>
            </a:br>
            <a:r>
              <a:rPr lang="sk-SK" dirty="0"/>
              <a:t>	- za účelom ubytovacích kapacít oslovujú obce – telocvične, KD</a:t>
            </a:r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2000" b="1" dirty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11222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200" dirty="0">
                <a:solidFill>
                  <a:schemeClr val="accent1">
                    <a:lumMod val="75000"/>
                  </a:schemeClr>
                </a:solidFill>
              </a:rPr>
              <a:t>NRZ ZMOS - zhrnutie</a:t>
            </a:r>
            <a:endParaRPr lang="sk-SK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073" y="1876781"/>
            <a:ext cx="7934362" cy="4285479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Požiadavky z regiónu NRZ ZMOS: 	 </a:t>
            </a:r>
            <a:br>
              <a:rPr lang="sk-SK" dirty="0"/>
            </a:br>
            <a:r>
              <a:rPr lang="sk-SK" dirty="0"/>
              <a:t>	- informácie k povinnosti poskytnúť 3x denne stravu; </a:t>
            </a:r>
            <a:br>
              <a:rPr lang="sk-SK" dirty="0"/>
            </a:br>
            <a:r>
              <a:rPr lang="sk-SK" dirty="0"/>
              <a:t>	- informácie k zdravotnej starostlivosti;</a:t>
            </a:r>
            <a:br>
              <a:rPr lang="sk-SK" dirty="0"/>
            </a:br>
            <a:r>
              <a:rPr lang="sk-SK" dirty="0"/>
              <a:t>	- informácie k distribúcií a použitiu </a:t>
            </a:r>
            <a:r>
              <a:rPr lang="sk-SK" dirty="0" err="1"/>
              <a:t>samotestov</a:t>
            </a:r>
            <a:r>
              <a:rPr lang="sk-SK" dirty="0"/>
              <a:t> Covid. </a:t>
            </a:r>
            <a:r>
              <a:rPr lang="sk-SK" b="1" dirty="0"/>
              <a:t>Odpoveď:</a:t>
            </a:r>
            <a:r>
              <a:rPr lang="sk-SK" dirty="0"/>
              <a:t> </a:t>
            </a:r>
            <a:r>
              <a:rPr lang="sk-SK" b="1" dirty="0"/>
              <a:t>Testovať treba len pri príchode; 	odchode a 	v prípade podozrenia na ochorenie</a:t>
            </a:r>
            <a:r>
              <a:rPr lang="sk-SK" dirty="0"/>
              <a:t>;</a:t>
            </a:r>
            <a:br>
              <a:rPr lang="sk-SK" dirty="0"/>
            </a:br>
            <a:r>
              <a:rPr lang="sk-SK" dirty="0"/>
              <a:t>	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za NRZ ZMOS: obce ubytovacie kapacity nemajú, KD a telocvične majú slúžiť svojmu účelu, treba využiť kapacity podľa kľúča „štát-samospráva-súkromný sektor“. </a:t>
            </a:r>
            <a:r>
              <a:rPr lang="sk-SK" u="sng" dirty="0"/>
              <a:t>Zatiaľ nie sú kapacity štátu zďaleka naplnené, zástupcovia NRZ ZMOS vyjadrili jednoznačný nesúhlas s využitím obecných priestorov</a:t>
            </a:r>
            <a:r>
              <a:rPr lang="sk-SK" dirty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za NRZ ZMOS otázka – prečo sa na UB nevyužijú Agrokomplex, </a:t>
            </a:r>
            <a:r>
              <a:rPr lang="sk-SK" dirty="0" err="1"/>
              <a:t>Agroinštitút</a:t>
            </a:r>
            <a:r>
              <a:rPr lang="sk-SK" dirty="0"/>
              <a:t>, kasárne, UKF, SPU. </a:t>
            </a:r>
            <a:r>
              <a:rPr lang="sk-SK" b="1" dirty="0"/>
              <a:t>Odpoveď: Je to možné len na UKF a SPU, kde sú už utečenci ubytovávaní</a:t>
            </a:r>
            <a:r>
              <a:rPr lang="sk-SK" dirty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za NRZ ZMOS prezentovaný názor, že utečenec pred vojnou nevyžaduje dodržiavanie noriem a predpisov, potrebuje len </a:t>
            </a:r>
            <a:r>
              <a:rPr lang="sk-SK" u="sng" dirty="0"/>
              <a:t>akékoľvek ubytovanie, stravu, pitný režim a sociálne zariadenie</a:t>
            </a:r>
            <a:r>
              <a:rPr lang="sk-SK" dirty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za NRZ ZMOS otázka na </a:t>
            </a:r>
            <a:r>
              <a:rPr lang="sk-SK" dirty="0" err="1"/>
              <a:t>UPSVaR</a:t>
            </a:r>
            <a:r>
              <a:rPr lang="sk-SK" dirty="0"/>
              <a:t>, či nie je možné zamestnať utečencov v obciach v rámci projektov </a:t>
            </a:r>
            <a:r>
              <a:rPr lang="sk-SK" dirty="0" err="1"/>
              <a:t>UPSVaR</a:t>
            </a:r>
            <a:r>
              <a:rPr lang="sk-SK" dirty="0"/>
              <a:t>. </a:t>
            </a:r>
            <a:r>
              <a:rPr lang="sk-SK" b="1" dirty="0"/>
              <a:t>Odpoveď: Podľa </a:t>
            </a:r>
            <a:r>
              <a:rPr lang="sk-SK" b="1" dirty="0" err="1"/>
              <a:t>UPSVaR</a:t>
            </a:r>
            <a:r>
              <a:rPr lang="sk-SK" b="1" dirty="0"/>
              <a:t> to zatiaľ možné nie je, dôvody – evidencia, financie</a:t>
            </a:r>
            <a:r>
              <a:rPr lang="sk-SK" dirty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za NRZ ZMOS otázka k financovaniu odpadov, energií atď. </a:t>
            </a:r>
            <a:r>
              <a:rPr lang="sk-SK" b="1" dirty="0"/>
              <a:t>Odpoveď: dnes bolo zaslané usmernenie, podľa ktorého bude preplácané 7,00€/strava/deň a 7,00€/náklady/deň na osobu (tam, kde obec zabezpečuje)</a:t>
            </a:r>
            <a:r>
              <a:rPr lang="sk-SK" dirty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za NRZ ZMOS odovzdaná požiadavka členskej obce na odvoz materiálnej pomoci vozidlom OÚ – </a:t>
            </a:r>
            <a:r>
              <a:rPr lang="sk-SK" b="1" dirty="0"/>
              <a:t>prísľub, že OÚ zariadi;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ďalšie zasadanie KŠ plánované na 16. 3. 2022 o 11:30;</a:t>
            </a:r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2000" b="1" dirty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34951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3200" dirty="0">
                <a:solidFill>
                  <a:schemeClr val="accent1">
                    <a:lumMod val="75000"/>
                  </a:schemeClr>
                </a:solidFill>
              </a:rPr>
              <a:t>Dôležité kontakty pre členov NRZ ZMOS</a:t>
            </a:r>
            <a:endParaRPr lang="sk-SK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073" y="1876781"/>
            <a:ext cx="7934362" cy="42854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Cudzinecká polícia Nitra (24/7): +421/961/303230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Cudzinecká polícia Nové Zámky (24/7): +421/961/333208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IZS: 112, 158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OÚ NR – krízové riadenie: 037/6549328, </a:t>
            </a:r>
            <a:r>
              <a:rPr lang="sk-SK" dirty="0" err="1"/>
              <a:t>call</a:t>
            </a:r>
            <a:r>
              <a:rPr lang="sk-SK" dirty="0"/>
              <a:t> centrum: 0800/222222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RUVZ NR: 037/6524501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Centrum 1. kontaktu Nitra /COMIN/: +421/911/055889, </a:t>
            </a:r>
            <a:r>
              <a:rPr lang="sk-SK" dirty="0">
                <a:hlinkClick r:id="rId2"/>
              </a:rPr>
              <a:t>www.comin.sk</a:t>
            </a:r>
            <a:r>
              <a:rPr lang="sk-SK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SČK Nitra: +421/901/710347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NRZ ZMOS: +421/902/957002</a:t>
            </a:r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sz="2000" b="1" dirty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0664030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12106</TotalTime>
  <Words>659</Words>
  <Application>Microsoft Office PowerPoint</Application>
  <PresentationFormat>Prezentácia na obrazovke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Wingdings</vt:lpstr>
      <vt:lpstr>Retrospect</vt:lpstr>
      <vt:lpstr>Krízový štáb OÚ Nitra  </vt:lpstr>
      <vt:lpstr>KŠ - zhrnutie</vt:lpstr>
      <vt:lpstr>NRZ ZMOS - zhrnutie</vt:lpstr>
      <vt:lpstr>Dôležité kontakty pre členov NRZ ZMOS</vt:lpstr>
    </vt:vector>
  </TitlesOfParts>
  <Manager>matej.marcin@ebiz.sk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eProcurement - Požiadavky</dc:title>
  <dc:creator>Matej Marcin</dc:creator>
  <cp:lastModifiedBy>J S</cp:lastModifiedBy>
  <cp:revision>378</cp:revision>
  <dcterms:created xsi:type="dcterms:W3CDTF">2015-02-16T11:46:54Z</dcterms:created>
  <dcterms:modified xsi:type="dcterms:W3CDTF">2022-03-14T19:52:38Z</dcterms:modified>
</cp:coreProperties>
</file>